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2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10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8300700" cy="102997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438200" y="1929240"/>
            <a:ext cx="5281560" cy="128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15EA04-F8BB-4444-B1A1-96FD99365DD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38200" y="1929240"/>
            <a:ext cx="5281560" cy="128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DDB6D3-29CC-4924-A285-65DF75D010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38200" y="1929240"/>
            <a:ext cx="5281560" cy="128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B0B83CD-11BD-48A2-B7E9-1CFA76C781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38200" y="1929240"/>
            <a:ext cx="5281560" cy="128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2187685-1551-421D-B63A-0886535B33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438200" y="1929240"/>
            <a:ext cx="5281560" cy="128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50B1A72-DAE5-44F9-8F05-B54E0B94C7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2680" y="3192840"/>
            <a:ext cx="15555240" cy="171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4100" spc="-1" strike="noStrike">
                <a:solidFill>
                  <a:srgbClr val="000000"/>
                </a:solidFill>
                <a:latin typeface="Calibri"/>
              </a:rPr>
              <a:t>Click to edit the title text </a:t>
            </a:r>
            <a:r>
              <a:rPr b="0" lang="en-US" sz="410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2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4FA38FD-AC48-41C5-B869-9B1F88F77414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38200" y="1929240"/>
            <a:ext cx="5281560" cy="128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41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77280" y="3328200"/>
            <a:ext cx="15745680" cy="221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4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dt" idx="5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19F3186-8A36-4F6C-898C-1639780A2190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38200" y="1929240"/>
            <a:ext cx="5281560" cy="128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41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915120" y="2368800"/>
            <a:ext cx="7960320" cy="597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9424800" y="2368800"/>
            <a:ext cx="7960320" cy="597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7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8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sldNum" idx="9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4AAB84D-AAB6-4BB2-A8F0-E32B36419469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g object 16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438200" y="1929240"/>
            <a:ext cx="5281560" cy="128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41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ftr" idx="10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1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sldNum" idx="12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1AE0F2F-1F0E-45E2-BC5C-4639AE723A59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g object 16"/>
          <p:cNvSpPr/>
          <p:nvPr/>
        </p:nvSpPr>
        <p:spPr>
          <a:xfrm>
            <a:off x="7800480" y="0"/>
            <a:ext cx="10487880" cy="10286640"/>
          </a:xfrm>
          <a:custGeom>
            <a:avLst/>
            <a:gdLst>
              <a:gd name="textAreaLeft" fmla="*/ 0 w 10487880"/>
              <a:gd name="textAreaRight" fmla="*/ 10488240 w 1048788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ftr" idx="13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dt" idx="14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sldNum" idx="15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1822514-5903-4A38-9A9B-1D224690FC83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/>
          <p:cNvSpPr/>
          <p:nvPr/>
        </p:nvSpPr>
        <p:spPr>
          <a:xfrm>
            <a:off x="9807120" y="2436840"/>
            <a:ext cx="6789240" cy="54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 indent="-720" algn="ctr">
              <a:lnSpc>
                <a:spcPct val="100000"/>
              </a:lnSpc>
              <a:spcBef>
                <a:spcPts val="111"/>
              </a:spcBef>
              <a:tabLst>
                <a:tab algn="l" pos="0"/>
              </a:tabLst>
            </a:pPr>
            <a:r>
              <a:rPr b="1" lang="en-US" sz="8900" spc="284" strike="noStrike">
                <a:solidFill>
                  <a:srgbClr val="ffffff"/>
                </a:solidFill>
                <a:latin typeface="Times New Roman"/>
              </a:rPr>
              <a:t>Stormlight: </a:t>
            </a:r>
            <a:r>
              <a:rPr b="1" lang="en-US" sz="8900" spc="287" strike="noStrike">
                <a:solidFill>
                  <a:srgbClr val="ffffff"/>
                </a:solidFill>
                <a:latin typeface="Times New Roman"/>
              </a:rPr>
              <a:t> </a:t>
            </a:r>
            <a:r>
              <a:rPr b="1" lang="en-US" sz="8900" spc="384" strike="noStrike">
                <a:solidFill>
                  <a:srgbClr val="ffffff"/>
                </a:solidFill>
                <a:latin typeface="Times New Roman"/>
              </a:rPr>
              <a:t>Disaster </a:t>
            </a:r>
            <a:r>
              <a:rPr b="1" lang="en-US" sz="8900" spc="389" strike="noStrike">
                <a:solidFill>
                  <a:srgbClr val="ffffff"/>
                </a:solidFill>
                <a:latin typeface="Times New Roman"/>
              </a:rPr>
              <a:t> </a:t>
            </a:r>
            <a:r>
              <a:rPr b="1" lang="en-US" sz="8900" spc="-197" strike="noStrike">
                <a:solidFill>
                  <a:srgbClr val="ffffff"/>
                </a:solidFill>
                <a:latin typeface="Times New Roman"/>
              </a:rPr>
              <a:t>M</a:t>
            </a:r>
            <a:r>
              <a:rPr b="1" lang="en-US" sz="8900" spc="157" strike="noStrike">
                <a:solidFill>
                  <a:srgbClr val="ffffff"/>
                </a:solidFill>
                <a:latin typeface="Times New Roman"/>
              </a:rPr>
              <a:t>a</a:t>
            </a:r>
            <a:r>
              <a:rPr b="1" lang="en-US" sz="8900" spc="514" strike="noStrike">
                <a:solidFill>
                  <a:srgbClr val="ffffff"/>
                </a:solidFill>
                <a:latin typeface="Times New Roman"/>
              </a:rPr>
              <a:t>n</a:t>
            </a:r>
            <a:r>
              <a:rPr b="1" lang="en-US" sz="8900" spc="157" strike="noStrike">
                <a:solidFill>
                  <a:srgbClr val="ffffff"/>
                </a:solidFill>
                <a:latin typeface="Times New Roman"/>
              </a:rPr>
              <a:t>a</a:t>
            </a:r>
            <a:r>
              <a:rPr b="1" lang="en-US" sz="8900" spc="327" strike="noStrike">
                <a:solidFill>
                  <a:srgbClr val="ffffff"/>
                </a:solidFill>
                <a:latin typeface="Times New Roman"/>
              </a:rPr>
              <a:t>g</a:t>
            </a:r>
            <a:r>
              <a:rPr b="1" lang="en-US" sz="8900" spc="483" strike="noStrike">
                <a:solidFill>
                  <a:srgbClr val="ffffff"/>
                </a:solidFill>
                <a:latin typeface="Times New Roman"/>
              </a:rPr>
              <a:t>e</a:t>
            </a:r>
            <a:r>
              <a:rPr b="1" lang="en-US" sz="8900" spc="644" strike="noStrike">
                <a:solidFill>
                  <a:srgbClr val="ffffff"/>
                </a:solidFill>
                <a:latin typeface="Times New Roman"/>
              </a:rPr>
              <a:t>m</a:t>
            </a:r>
            <a:r>
              <a:rPr b="1" lang="en-US" sz="8900" spc="483" strike="noStrike">
                <a:solidFill>
                  <a:srgbClr val="ffffff"/>
                </a:solidFill>
                <a:latin typeface="Times New Roman"/>
              </a:rPr>
              <a:t>e</a:t>
            </a:r>
            <a:r>
              <a:rPr b="1" lang="en-US" sz="8900" spc="514" strike="noStrike">
                <a:solidFill>
                  <a:srgbClr val="ffffff"/>
                </a:solidFill>
                <a:latin typeface="Times New Roman"/>
              </a:rPr>
              <a:t>nt</a:t>
            </a:r>
            <a:r>
              <a:rPr b="1" lang="en-US" sz="8900" spc="143" strike="noStrike">
                <a:solidFill>
                  <a:srgbClr val="ffffff"/>
                </a:solidFill>
                <a:latin typeface="Times New Roman"/>
              </a:rPr>
              <a:t> </a:t>
            </a:r>
            <a:r>
              <a:rPr b="1" lang="en-US" sz="8900" spc="364" strike="noStrike">
                <a:solidFill>
                  <a:srgbClr val="ffffff"/>
                </a:solidFill>
                <a:latin typeface="Times New Roman"/>
              </a:rPr>
              <a:t>System</a:t>
            </a:r>
            <a:endParaRPr b="0" lang="en-US" sz="8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object 3" descr=""/>
          <p:cNvPicPr/>
          <p:nvPr/>
        </p:nvPicPr>
        <p:blipFill>
          <a:blip r:embed="rId1"/>
          <a:stretch/>
        </p:blipFill>
        <p:spPr>
          <a:xfrm>
            <a:off x="1334880" y="1143000"/>
            <a:ext cx="5121720" cy="800064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dissolv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object 2"/>
          <p:cNvGrpSpPr/>
          <p:nvPr/>
        </p:nvGrpSpPr>
        <p:grpSpPr>
          <a:xfrm>
            <a:off x="0" y="0"/>
            <a:ext cx="9143640" cy="10286640"/>
            <a:chOff x="0" y="0"/>
            <a:chExt cx="9143640" cy="10286640"/>
          </a:xfrm>
        </p:grpSpPr>
        <p:sp>
          <p:nvSpPr>
            <p:cNvPr id="76" name="object 3"/>
            <p:cNvSpPr/>
            <p:nvPr/>
          </p:nvSpPr>
          <p:spPr>
            <a:xfrm>
              <a:off x="0" y="0"/>
              <a:ext cx="9143640" cy="10286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77" name="object 4" descr=""/>
            <p:cNvPicPr/>
            <p:nvPr/>
          </p:nvPicPr>
          <p:blipFill>
            <a:blip r:embed="rId1"/>
            <a:stretch/>
          </p:blipFill>
          <p:spPr>
            <a:xfrm>
              <a:off x="1334880" y="1143000"/>
              <a:ext cx="6467040" cy="8000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553040" y="1484640"/>
            <a:ext cx="4758480" cy="1727280"/>
          </a:xfrm>
          <a:prstGeom prst="rect">
            <a:avLst/>
          </a:prstGeom>
          <a:noFill/>
          <a:ln w="0">
            <a:noFill/>
          </a:ln>
        </p:spPr>
        <p:txBody>
          <a:bodyPr lIns="0" rIns="0" tIns="7560" bIns="0" anchor="t">
            <a:noAutofit/>
          </a:bodyPr>
          <a:p>
            <a:pPr marL="12600" indent="0">
              <a:lnSpc>
                <a:spcPct val="101000"/>
              </a:lnSpc>
              <a:spcBef>
                <a:spcPts val="60"/>
              </a:spcBef>
              <a:buNone/>
            </a:pPr>
            <a:r>
              <a:rPr b="1" lang="en-US" sz="3950" spc="-1" strike="noStrike">
                <a:solidFill>
                  <a:schemeClr val="dk1"/>
                </a:solidFill>
                <a:latin typeface="Cambria"/>
              </a:rPr>
              <a:t>Implementation</a:t>
            </a:r>
            <a:r>
              <a:rPr b="1" lang="en-US" sz="3950" spc="-15" strike="noStrike">
                <a:solidFill>
                  <a:schemeClr val="dk1"/>
                </a:solidFill>
                <a:latin typeface="Cambria"/>
              </a:rPr>
              <a:t> </a:t>
            </a:r>
            <a:r>
              <a:rPr b="1" lang="en-US" sz="3950" spc="4" strike="noStrike">
                <a:solidFill>
                  <a:schemeClr val="dk1"/>
                </a:solidFill>
                <a:latin typeface="Cambria"/>
              </a:rPr>
              <a:t>and </a:t>
            </a:r>
            <a:r>
              <a:rPr b="1" lang="en-US" sz="3950" spc="-860" strike="noStrike">
                <a:solidFill>
                  <a:schemeClr val="dk1"/>
                </a:solidFill>
                <a:latin typeface="Cambria"/>
              </a:rPr>
              <a:t> </a:t>
            </a:r>
            <a:r>
              <a:rPr b="1" lang="en-US" sz="3950" spc="9" strike="noStrike">
                <a:solidFill>
                  <a:schemeClr val="dk1"/>
                </a:solidFill>
                <a:latin typeface="Cambria"/>
              </a:rPr>
              <a:t>Integration</a:t>
            </a:r>
            <a:endParaRPr b="0" lang="en-US" sz="39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object 6"/>
          <p:cNvSpPr/>
          <p:nvPr/>
        </p:nvSpPr>
        <p:spPr>
          <a:xfrm>
            <a:off x="10553040" y="2788560"/>
            <a:ext cx="6014880" cy="22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The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implementation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of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mlight  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n-US" sz="2450" spc="-151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ol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es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9" strike="noStrike">
                <a:solidFill>
                  <a:srgbClr val="000000"/>
                </a:solidFill>
                <a:latin typeface="Verdana"/>
              </a:rPr>
              <a:t>in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97" strike="noStrike">
                <a:solidFill>
                  <a:srgbClr val="000000"/>
                </a:solidFill>
                <a:latin typeface="Verdana"/>
              </a:rPr>
              <a:t>eg</a:t>
            </a:r>
            <a:r>
              <a:rPr b="0" lang="en-US" sz="2450" spc="-17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58" strike="noStrike">
                <a:solidFill>
                  <a:srgbClr val="000000"/>
                </a:solidFill>
                <a:latin typeface="Verdana"/>
              </a:rPr>
              <a:t>ating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the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126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134" strike="noStrike">
                <a:solidFill>
                  <a:srgbClr val="000000"/>
                </a:solidFill>
                <a:latin typeface="Verdana"/>
              </a:rPr>
              <a:t>em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9" strike="noStrike">
                <a:solidFill>
                  <a:srgbClr val="000000"/>
                </a:solidFill>
                <a:latin typeface="Verdana"/>
              </a:rPr>
              <a:t>with  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xisting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-46" strike="noStrike">
                <a:solidFill>
                  <a:srgbClr val="000000"/>
                </a:solidFill>
                <a:latin typeface="Verdana"/>
              </a:rPr>
              <a:t>disas</a:t>
            </a:r>
            <a:r>
              <a:rPr b="0" i="1" lang="en-US" sz="2550" spc="-8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i="1" lang="en-US" sz="2550" spc="-60" strike="noStrike">
                <a:solidFill>
                  <a:srgbClr val="000000"/>
                </a:solidFill>
                <a:latin typeface="Verdana"/>
              </a:rPr>
              <a:t>er</a:t>
            </a:r>
            <a:r>
              <a:rPr b="0" i="1" lang="en-US" sz="2550" spc="-25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-13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i="1" lang="en-US" sz="2550" spc="-21" strike="noStrike">
                <a:solidFill>
                  <a:srgbClr val="000000"/>
                </a:solidFill>
                <a:latin typeface="Verdana"/>
              </a:rPr>
              <a:t>esponse</a:t>
            </a:r>
            <a:r>
              <a:rPr b="0" i="1" lang="en-US" sz="2550" spc="-25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-60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i="1" lang="en-US" sz="2550" spc="-22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i="1" lang="en-US" sz="2550" spc="12" strike="noStrike">
                <a:solidFill>
                  <a:srgbClr val="000000"/>
                </a:solidFill>
                <a:latin typeface="Verdana"/>
              </a:rPr>
              <a:t>am</a:t>
            </a:r>
            <a:r>
              <a:rPr b="0" i="1" lang="en-US" sz="2550" spc="-15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i="1" lang="en-US" sz="2550" spc="43" strike="noStrike">
                <a:solidFill>
                  <a:srgbClr val="000000"/>
                </a:solidFill>
                <a:latin typeface="Verdana"/>
              </a:rPr>
              <a:t>w</a:t>
            </a:r>
            <a:r>
              <a:rPr b="0" i="1" lang="en-US" sz="2550" spc="-55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i="1" lang="en-US" sz="2550" spc="-60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i="1" lang="en-US" sz="2550" spc="-52" strike="noStrike">
                <a:solidFill>
                  <a:srgbClr val="000000"/>
                </a:solidFill>
                <a:latin typeface="Verdana"/>
              </a:rPr>
              <a:t>k</a:t>
            </a:r>
            <a:r>
              <a:rPr b="0" i="1" lang="en-US" sz="2550" spc="-97" strike="noStrike">
                <a:solidFill>
                  <a:srgbClr val="000000"/>
                </a:solidFill>
                <a:latin typeface="Verdana"/>
              </a:rPr>
              <a:t>s 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7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aining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esponde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7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on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its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000000"/>
                </a:solidFill>
                <a:latin typeface="Verdana"/>
              </a:rPr>
              <a:t>use.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2000"/>
              </a:lnSpc>
            </a:pP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amless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9" strike="noStrike">
                <a:solidFill>
                  <a:srgbClr val="000000"/>
                </a:solidFill>
                <a:latin typeface="Verdana"/>
              </a:rPr>
              <a:t>in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97" strike="noStrike">
                <a:solidFill>
                  <a:srgbClr val="000000"/>
                </a:solidFill>
                <a:latin typeface="Verdana"/>
              </a:rPr>
              <a:t>eg</a:t>
            </a:r>
            <a:r>
              <a:rPr b="0" lang="en-US" sz="2450" spc="-17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38" strike="noStrike">
                <a:solidFill>
                  <a:srgbClr val="000000"/>
                </a:solidFill>
                <a:latin typeface="Verdana"/>
              </a:rPr>
              <a:t>ation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is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9" strike="noStrike">
                <a:solidFill>
                  <a:srgbClr val="000000"/>
                </a:solidFill>
                <a:latin typeface="Verdana"/>
              </a:rPr>
              <a:t>cru</a:t>
            </a:r>
            <a:r>
              <a:rPr b="0" lang="en-US" sz="2450" spc="4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ial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-1" strike="noStrike">
                <a:solidFill>
                  <a:srgbClr val="000000"/>
                </a:solidFill>
                <a:latin typeface="Verdana"/>
              </a:rPr>
              <a:t>or 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maximizing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its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000000"/>
                </a:solidFill>
                <a:latin typeface="Verdana"/>
              </a:rPr>
              <a:t>effectiveness.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dissolv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18288000" y="0"/>
                </a:moveTo>
                <a:lnTo>
                  <a:pt x="17061942" y="0"/>
                </a:lnTo>
                <a:lnTo>
                  <a:pt x="17061942" y="1225550"/>
                </a:lnTo>
                <a:lnTo>
                  <a:pt x="17061942" y="9061450"/>
                </a:lnTo>
                <a:lnTo>
                  <a:pt x="12092534" y="9061450"/>
                </a:lnTo>
                <a:lnTo>
                  <a:pt x="12092534" y="9057615"/>
                </a:lnTo>
                <a:lnTo>
                  <a:pt x="6195504" y="9057615"/>
                </a:lnTo>
                <a:lnTo>
                  <a:pt x="6195504" y="9061450"/>
                </a:lnTo>
                <a:lnTo>
                  <a:pt x="1225994" y="9061450"/>
                </a:lnTo>
                <a:lnTo>
                  <a:pt x="1225994" y="1225550"/>
                </a:lnTo>
                <a:lnTo>
                  <a:pt x="6195504" y="1225550"/>
                </a:lnTo>
                <a:lnTo>
                  <a:pt x="6195504" y="1230045"/>
                </a:lnTo>
                <a:lnTo>
                  <a:pt x="12092534" y="1230045"/>
                </a:lnTo>
                <a:lnTo>
                  <a:pt x="12092534" y="1225550"/>
                </a:lnTo>
                <a:lnTo>
                  <a:pt x="17061942" y="1225550"/>
                </a:lnTo>
                <a:lnTo>
                  <a:pt x="17061942" y="0"/>
                </a:lnTo>
                <a:lnTo>
                  <a:pt x="11815737" y="0"/>
                </a:lnTo>
                <a:lnTo>
                  <a:pt x="11815737" y="1828"/>
                </a:lnTo>
                <a:lnTo>
                  <a:pt x="6472263" y="1828"/>
                </a:lnTo>
                <a:lnTo>
                  <a:pt x="6472263" y="0"/>
                </a:lnTo>
                <a:lnTo>
                  <a:pt x="0" y="0"/>
                </a:lnTo>
                <a:lnTo>
                  <a:pt x="0" y="1225550"/>
                </a:lnTo>
                <a:lnTo>
                  <a:pt x="0" y="9061450"/>
                </a:lnTo>
                <a:lnTo>
                  <a:pt x="0" y="10287000"/>
                </a:lnTo>
                <a:lnTo>
                  <a:pt x="6472263" y="10287000"/>
                </a:lnTo>
                <a:lnTo>
                  <a:pt x="6472263" y="10285832"/>
                </a:lnTo>
                <a:lnTo>
                  <a:pt x="11815737" y="10285832"/>
                </a:lnTo>
                <a:lnTo>
                  <a:pt x="11815737" y="10287000"/>
                </a:lnTo>
                <a:lnTo>
                  <a:pt x="18288000" y="10287000"/>
                </a:lnTo>
                <a:lnTo>
                  <a:pt x="18288000" y="9061450"/>
                </a:lnTo>
                <a:lnTo>
                  <a:pt x="18288000" y="122555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486400" y="2406600"/>
            <a:ext cx="7480800" cy="3066120"/>
          </a:xfrm>
          <a:prstGeom prst="rect">
            <a:avLst/>
          </a:prstGeom>
          <a:noFill/>
          <a:ln w="0">
            <a:noFill/>
          </a:ln>
        </p:spPr>
        <p:txBody>
          <a:bodyPr lIns="0" rIns="0" tIns="1728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6"/>
              </a:spcBef>
              <a:buNone/>
            </a:pPr>
            <a:r>
              <a:rPr b="1" lang="en-US" sz="10000" spc="199" strike="noStrike">
                <a:solidFill>
                  <a:schemeClr val="dk1"/>
                </a:solidFill>
                <a:latin typeface="Cambria"/>
              </a:rPr>
              <a:t>Conclusion</a:t>
            </a:r>
            <a:endParaRPr b="0" lang="en-US" sz="10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object 4"/>
          <p:cNvSpPr/>
          <p:nvPr/>
        </p:nvSpPr>
        <p:spPr>
          <a:xfrm>
            <a:off x="4263840" y="4660200"/>
            <a:ext cx="9750600" cy="191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280" bIns="0" anchor="t">
            <a:spAutoFit/>
          </a:bodyPr>
          <a:p>
            <a:pPr marL="12600" indent="-720" algn="ctr">
              <a:lnSpc>
                <a:spcPct val="102000"/>
              </a:lnSpc>
              <a:spcBef>
                <a:spcPts val="65"/>
              </a:spcBef>
              <a:tabLst>
                <a:tab algn="l" pos="0"/>
              </a:tabLst>
            </a:pP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The 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Stormlight 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system 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offers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a </a:t>
            </a:r>
            <a:r>
              <a:rPr b="0" lang="en-US" sz="2450" spc="43" strike="noStrike">
                <a:solidFill>
                  <a:srgbClr val="000000"/>
                </a:solidFill>
                <a:latin typeface="Verdana"/>
              </a:rPr>
              <a:t>comprehensive </a:t>
            </a:r>
            <a:r>
              <a:rPr b="0" lang="en-US" sz="2450" spc="38" strike="noStrike">
                <a:solidFill>
                  <a:srgbClr val="000000"/>
                </a:solidFill>
                <a:latin typeface="Verdana"/>
              </a:rPr>
              <a:t>solution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for 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enhan</a:t>
            </a:r>
            <a:r>
              <a:rPr b="0" lang="en-US" sz="2450" spc="4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94" strike="noStrike">
                <a:solidFill>
                  <a:srgbClr val="000000"/>
                </a:solidFill>
                <a:latin typeface="Verdana"/>
              </a:rPr>
              <a:t>ing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disas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er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esponse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th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111" strike="noStrike">
                <a:solidFill>
                  <a:srgbClr val="000000"/>
                </a:solidFill>
                <a:latin typeface="Verdana"/>
              </a:rPr>
              <a:t>ough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al</a:t>
            </a:r>
            <a:r>
              <a:rPr b="0" lang="en-US" sz="2450" spc="-46" strike="noStrike">
                <a:solidFill>
                  <a:srgbClr val="000000"/>
                </a:solidFill>
                <a:latin typeface="Verdana"/>
              </a:rPr>
              <a:t>-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time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data 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management, </a:t>
            </a:r>
            <a:r>
              <a:rPr b="0" lang="en-US" sz="2450" spc="9" strike="noStrike">
                <a:solidFill>
                  <a:srgbClr val="000000"/>
                </a:solidFill>
                <a:latin typeface="Verdana"/>
              </a:rPr>
              <a:t>resource </a:t>
            </a:r>
            <a:r>
              <a:rPr b="0" lang="en-US" sz="2450" spc="-1" strike="noStrike">
                <a:solidFill>
                  <a:srgbClr val="000000"/>
                </a:solidFill>
                <a:latin typeface="Verdana"/>
              </a:rPr>
              <a:t>allocation,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communication. </a:t>
            </a:r>
            <a:r>
              <a:rPr b="0" lang="en-US" sz="2450" spc="-106" strike="noStrike">
                <a:solidFill>
                  <a:srgbClr val="000000"/>
                </a:solidFill>
                <a:latin typeface="Verdana"/>
              </a:rPr>
              <a:t>Its </a:t>
            </a:r>
            <a:r>
              <a:rPr b="0" lang="en-US" sz="2450" spc="-10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implementation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can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signiﬁcantly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imp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151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the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ef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77" strike="noStrike">
                <a:solidFill>
                  <a:srgbClr val="000000"/>
                </a:solidFill>
                <a:latin typeface="Verdana"/>
              </a:rPr>
              <a:t>ec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ti</a:t>
            </a:r>
            <a:r>
              <a:rPr b="0" lang="en-US" sz="2450" spc="-80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9" strike="noStrike">
                <a:solidFill>
                  <a:srgbClr val="000000"/>
                </a:solidFill>
                <a:latin typeface="Verdana"/>
              </a:rPr>
              <a:t>eness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of 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disas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er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esponse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ef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137" strike="noStrike">
                <a:solidFill>
                  <a:srgbClr val="000000"/>
                </a:solidFill>
                <a:latin typeface="Verdana"/>
              </a:rPr>
              <a:t>ts.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dissolv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05160" y="2530800"/>
            <a:ext cx="7125480" cy="4571280"/>
          </a:xfrm>
          <a:prstGeom prst="rect">
            <a:avLst/>
          </a:prstGeom>
          <a:noFill/>
          <a:ln w="0">
            <a:noFill/>
          </a:ln>
        </p:spPr>
        <p:txBody>
          <a:bodyPr lIns="0" rIns="0" tIns="140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1"/>
              </a:spcBef>
              <a:buNone/>
            </a:pPr>
            <a:r>
              <a:rPr b="1" lang="en-US" sz="14950" spc="-52" strike="noStrike">
                <a:solidFill>
                  <a:srgbClr val="ffffff"/>
                </a:solidFill>
                <a:latin typeface="Cambria"/>
              </a:rPr>
              <a:t>Thanks!</a:t>
            </a:r>
            <a:endParaRPr b="0" lang="en-US" sz="1495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object 2"/>
          <p:cNvGrpSpPr/>
          <p:nvPr/>
        </p:nvGrpSpPr>
        <p:grpSpPr>
          <a:xfrm>
            <a:off x="9144000" y="0"/>
            <a:ext cx="9143640" cy="10286640"/>
            <a:chOff x="9144000" y="0"/>
            <a:chExt cx="9143640" cy="10286640"/>
          </a:xfrm>
        </p:grpSpPr>
        <p:sp>
          <p:nvSpPr>
            <p:cNvPr id="42" name="object 3"/>
            <p:cNvSpPr/>
            <p:nvPr/>
          </p:nvSpPr>
          <p:spPr>
            <a:xfrm>
              <a:off x="9144000" y="0"/>
              <a:ext cx="9143640" cy="10286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43" name="object 4" descr=""/>
            <p:cNvPicPr/>
            <p:nvPr/>
          </p:nvPicPr>
          <p:blipFill>
            <a:blip r:embed="rId1"/>
            <a:stretch/>
          </p:blipFill>
          <p:spPr>
            <a:xfrm>
              <a:off x="10453320" y="1143000"/>
              <a:ext cx="6495840" cy="7962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438200" y="1938600"/>
            <a:ext cx="4694040" cy="1735560"/>
          </a:xfrm>
          <a:prstGeom prst="rect">
            <a:avLst/>
          </a:prstGeom>
          <a:noFill/>
          <a:ln w="0">
            <a:noFill/>
          </a:ln>
        </p:spPr>
        <p:txBody>
          <a:bodyPr lIns="0" rIns="0" tIns="158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en-US" sz="6200" spc="137" strike="noStrike">
                <a:solidFill>
                  <a:schemeClr val="dk1"/>
                </a:solidFill>
                <a:latin typeface="Times New Roman"/>
              </a:rPr>
              <a:t>Int</a:t>
            </a:r>
            <a:r>
              <a:rPr b="1" lang="en-US" sz="6200" spc="58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US" sz="6200" spc="307" strike="noStrike">
                <a:solidFill>
                  <a:schemeClr val="dk1"/>
                </a:solidFill>
                <a:latin typeface="Times New Roman"/>
              </a:rPr>
              <a:t>oduction</a:t>
            </a:r>
            <a:endParaRPr b="0" lang="en-US" sz="6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object 6"/>
          <p:cNvSpPr/>
          <p:nvPr/>
        </p:nvSpPr>
        <p:spPr>
          <a:xfrm>
            <a:off x="1433160" y="3186360"/>
            <a:ext cx="6117840" cy="26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" bIns="0" anchor="t">
            <a:spAutoFit/>
          </a:bodyPr>
          <a:p>
            <a:pPr marL="12600">
              <a:lnSpc>
                <a:spcPct val="115000"/>
              </a:lnSpc>
              <a:spcBef>
                <a:spcPts val="45"/>
              </a:spcBef>
            </a:pP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The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mlight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126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134" strike="noStrike">
                <a:solidFill>
                  <a:srgbClr val="000000"/>
                </a:solidFill>
                <a:latin typeface="Verdana"/>
              </a:rPr>
              <a:t>em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is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28" strike="noStrike">
                <a:solidFill>
                  <a:srgbClr val="000000"/>
                </a:solidFill>
                <a:latin typeface="Verdana"/>
              </a:rPr>
              <a:t>w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111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-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ased  </a:t>
            </a:r>
            <a:r>
              <a:rPr b="0" lang="en-US" sz="2450" spc="29" strike="noStrike">
                <a:solidFill>
                  <a:srgbClr val="000000"/>
                </a:solidFill>
                <a:latin typeface="Verdana"/>
              </a:rPr>
              <a:t>plat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239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9" strike="noStrike">
                <a:solidFill>
                  <a:srgbClr val="000000"/>
                </a:solidFill>
                <a:latin typeface="Verdana"/>
              </a:rPr>
              <a:t>designed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58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24" strike="noStrike">
                <a:solidFill>
                  <a:srgbClr val="000000"/>
                </a:solidFill>
                <a:latin typeface="Verdana"/>
              </a:rPr>
              <a:t>enhan</a:t>
            </a:r>
            <a:r>
              <a:rPr b="0" i="1" lang="en-US" sz="2550" spc="-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i="1" lang="en-US" sz="2550" spc="-26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i="1" lang="en-US" sz="2550" spc="-25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-46" strike="noStrike">
                <a:solidFill>
                  <a:srgbClr val="000000"/>
                </a:solidFill>
                <a:latin typeface="Verdana"/>
              </a:rPr>
              <a:t>disas</a:t>
            </a:r>
            <a:r>
              <a:rPr b="0" i="1" lang="en-US" sz="2550" spc="-8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i="1" lang="en-US" sz="2550" spc="-55" strike="noStrike">
                <a:solidFill>
                  <a:srgbClr val="000000"/>
                </a:solidFill>
                <a:latin typeface="Verdana"/>
              </a:rPr>
              <a:t>er  </a:t>
            </a:r>
            <a:r>
              <a:rPr b="0" i="1" lang="en-US" sz="2550" spc="-13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i="1" lang="en-US" sz="2550" spc="-21" strike="noStrike">
                <a:solidFill>
                  <a:srgbClr val="000000"/>
                </a:solidFill>
                <a:latin typeface="Verdana"/>
              </a:rPr>
              <a:t>esponse</a:t>
            </a:r>
            <a:r>
              <a:rPr b="0" i="1" lang="en-US" sz="2550" spc="-25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09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0" lang="en-US" sz="2450" spc="-111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49" strike="noStrike">
                <a:solidFill>
                  <a:srgbClr val="000000"/>
                </a:solidFill>
                <a:latin typeface="Verdana"/>
              </a:rPr>
              <a:t>viding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al</a:t>
            </a:r>
            <a:r>
              <a:rPr b="0" lang="en-US" sz="2450" spc="-46" strike="noStrike">
                <a:solidFill>
                  <a:srgbClr val="000000"/>
                </a:solidFill>
                <a:latin typeface="Verdana"/>
              </a:rPr>
              <a:t>-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time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data  </a:t>
            </a:r>
            <a:r>
              <a:rPr b="0" lang="en-US" sz="2450" spc="94" strike="noStrike">
                <a:solidFill>
                  <a:srgbClr val="000000"/>
                </a:solidFill>
                <a:latin typeface="Verdana"/>
              </a:rPr>
              <a:t>management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 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coordination.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This 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esentation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will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xplo</a:t>
            </a:r>
            <a:r>
              <a:rPr b="0" lang="en-US" sz="2450" spc="-35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the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atu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es 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38" strike="noStrike">
                <a:solidFill>
                  <a:srgbClr val="000000"/>
                </a:solidFill>
                <a:latin typeface="Verdana"/>
              </a:rPr>
              <a:t>beneﬁts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of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this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9" strike="noStrike">
                <a:solidFill>
                  <a:srgbClr val="000000"/>
                </a:solidFill>
                <a:latin typeface="Verdana"/>
              </a:rPr>
              <a:t>inn</a:t>
            </a:r>
            <a:r>
              <a:rPr b="0" lang="en-US" sz="2450" spc="43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151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ati</a:t>
            </a:r>
            <a:r>
              <a:rPr b="0" lang="en-US" sz="2450" spc="-72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126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32" strike="noStrike">
                <a:solidFill>
                  <a:srgbClr val="000000"/>
                </a:solidFill>
                <a:latin typeface="Verdana"/>
              </a:rPr>
              <a:t>em.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dissolv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object 2"/>
          <p:cNvGrpSpPr/>
          <p:nvPr/>
        </p:nvGrpSpPr>
        <p:grpSpPr>
          <a:xfrm>
            <a:off x="9144000" y="0"/>
            <a:ext cx="9143640" cy="10286640"/>
            <a:chOff x="9144000" y="0"/>
            <a:chExt cx="9143640" cy="10286640"/>
          </a:xfrm>
        </p:grpSpPr>
        <p:sp>
          <p:nvSpPr>
            <p:cNvPr id="47" name="object 3"/>
            <p:cNvSpPr/>
            <p:nvPr/>
          </p:nvSpPr>
          <p:spPr>
            <a:xfrm>
              <a:off x="9144000" y="0"/>
              <a:ext cx="9143640" cy="10286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48" name="object 4" descr=""/>
            <p:cNvPicPr/>
            <p:nvPr/>
          </p:nvPicPr>
          <p:blipFill>
            <a:blip r:embed="rId1"/>
            <a:stretch/>
          </p:blipFill>
          <p:spPr>
            <a:xfrm>
              <a:off x="10453320" y="1143000"/>
              <a:ext cx="6495840" cy="7962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438200" y="1085400"/>
            <a:ext cx="5281560" cy="188640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US" sz="4100" spc="18" strike="noStrike">
                <a:solidFill>
                  <a:schemeClr val="dk1"/>
                </a:solidFill>
                <a:latin typeface="Cambria"/>
              </a:rPr>
              <a:t>Disaster</a:t>
            </a:r>
            <a:r>
              <a:rPr b="1" lang="en-US" sz="4100" spc="-126" strike="noStrike">
                <a:solidFill>
                  <a:schemeClr val="dk1"/>
                </a:solidFill>
                <a:latin typeface="Cambria"/>
              </a:rPr>
              <a:t> </a:t>
            </a:r>
            <a:r>
              <a:rPr b="1" lang="en-US" sz="4100" spc="18" strike="noStrike">
                <a:solidFill>
                  <a:schemeClr val="dk1"/>
                </a:solidFill>
                <a:latin typeface="Cambria"/>
              </a:rPr>
              <a:t>Management </a:t>
            </a:r>
            <a:r>
              <a:rPr b="1" lang="en-US" sz="4100" spc="-891" strike="noStrike">
                <a:solidFill>
                  <a:schemeClr val="dk1"/>
                </a:solidFill>
                <a:latin typeface="Cambria"/>
              </a:rPr>
              <a:t> </a:t>
            </a:r>
            <a:r>
              <a:rPr b="1" lang="en-US" sz="4100" spc="168" strike="noStrike">
                <a:solidFill>
                  <a:schemeClr val="dk1"/>
                </a:solidFill>
                <a:latin typeface="Times New Roman"/>
              </a:rPr>
              <a:t>Challenges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object 6"/>
          <p:cNvSpPr/>
          <p:nvPr/>
        </p:nvSpPr>
        <p:spPr>
          <a:xfrm>
            <a:off x="1433160" y="3186360"/>
            <a:ext cx="6331320" cy="26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" bIns="0" anchor="t">
            <a:spAutoFit/>
          </a:bodyPr>
          <a:p>
            <a:pPr marL="12600">
              <a:lnSpc>
                <a:spcPct val="115000"/>
              </a:lnSpc>
              <a:spcBef>
                <a:spcPts val="45"/>
              </a:spcBef>
            </a:pP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0" lang="en-US" sz="2450" spc="-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ent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disas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er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esponse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126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ems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of</a:t>
            </a:r>
            <a:r>
              <a:rPr b="0" lang="en-US" sz="2450" spc="-3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58" strike="noStrike">
                <a:solidFill>
                  <a:srgbClr val="000000"/>
                </a:solidFill>
                <a:latin typeface="Verdana"/>
              </a:rPr>
              <a:t>en  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94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38" strike="noStrike">
                <a:solidFill>
                  <a:srgbClr val="000000"/>
                </a:solidFill>
                <a:latin typeface="Verdana"/>
              </a:rPr>
              <a:t>hallenges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su</a:t>
            </a:r>
            <a:r>
              <a:rPr b="0" lang="en-US" sz="2450" spc="2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117" strike="noStrike">
                <a:solidFill>
                  <a:srgbClr val="000000"/>
                </a:solidFill>
                <a:latin typeface="Verdana"/>
              </a:rPr>
              <a:t>h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as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32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i="1" lang="en-US" sz="2550" spc="29" strike="noStrike">
                <a:solidFill>
                  <a:srgbClr val="000000"/>
                </a:solidFill>
                <a:latin typeface="Verdana"/>
              </a:rPr>
              <a:t>ommunication  </a:t>
            </a:r>
            <a:r>
              <a:rPr b="0" i="1" lang="en-US" sz="2550" spc="-7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0" i="1" lang="en-US" sz="2550" spc="-4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i="1" lang="en-US" sz="2550" spc="-66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i="1" lang="en-US" sz="2550" spc="-46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i="1" lang="en-US" sz="2550" spc="-97" strike="noStrike">
                <a:solidFill>
                  <a:srgbClr val="000000"/>
                </a:solidFill>
                <a:latin typeface="Verdana"/>
              </a:rPr>
              <a:t>k</a:t>
            </a:r>
            <a:r>
              <a:rPr b="0" i="1" lang="en-US" sz="2550" spc="43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i="1" lang="en-US" sz="2550" spc="4" strike="noStrike">
                <a:solidFill>
                  <a:srgbClr val="000000"/>
                </a:solidFill>
                <a:latin typeface="Verdana"/>
              </a:rPr>
              <a:t>owns</a:t>
            </a:r>
            <a:r>
              <a:rPr b="0" lang="en-US" sz="2450" spc="-372" strike="noStrike">
                <a:solidFill>
                  <a:srgbClr val="000000"/>
                </a:solidFill>
                <a:latin typeface="Verdana"/>
              </a:rPr>
              <a:t>,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esou</a:t>
            </a:r>
            <a:r>
              <a:rPr b="0" lang="en-US" sz="2450" spc="-2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allocation  </a:t>
            </a:r>
            <a:r>
              <a:rPr b="0" lang="en-US" sz="2450" spc="-1" strike="noStrike">
                <a:solidFill>
                  <a:srgbClr val="000000"/>
                </a:solidFill>
                <a:latin typeface="Verdana"/>
              </a:rPr>
              <a:t>inefﬁciencies,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 </a:t>
            </a:r>
            <a:r>
              <a:rPr b="0" lang="en-US" sz="2450" spc="38" strike="noStrike">
                <a:solidFill>
                  <a:srgbClr val="000000"/>
                </a:solidFill>
                <a:latin typeface="Verdana"/>
              </a:rPr>
              <a:t>data </a:t>
            </a:r>
            <a:r>
              <a:rPr b="0" lang="en-US" sz="2450" spc="94" strike="noStrike">
                <a:solidFill>
                  <a:srgbClr val="000000"/>
                </a:solidFill>
                <a:latin typeface="Verdana"/>
              </a:rPr>
              <a:t>management </a:t>
            </a:r>
            <a:r>
              <a:rPr b="0" lang="en-US" sz="2450" spc="9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issues.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These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94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38" strike="noStrike">
                <a:solidFill>
                  <a:srgbClr val="000000"/>
                </a:solidFill>
                <a:latin typeface="Verdana"/>
              </a:rPr>
              <a:t>hallenges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can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hinder 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ef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77" strike="noStrike">
                <a:solidFill>
                  <a:srgbClr val="000000"/>
                </a:solidFill>
                <a:latin typeface="Verdana"/>
              </a:rPr>
              <a:t>ec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ti</a:t>
            </a:r>
            <a:r>
              <a:rPr b="0" lang="en-US" sz="2450" spc="-80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disas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er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esponse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ef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137" strike="noStrike">
                <a:solidFill>
                  <a:srgbClr val="000000"/>
                </a:solidFill>
                <a:latin typeface="Verdana"/>
              </a:rPr>
              <a:t>ts.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dissolv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438200" y="1419840"/>
            <a:ext cx="6240600" cy="1735560"/>
          </a:xfrm>
          <a:prstGeom prst="rect">
            <a:avLst/>
          </a:prstGeom>
          <a:noFill/>
          <a:ln w="0">
            <a:noFill/>
          </a:ln>
        </p:spPr>
        <p:txBody>
          <a:bodyPr lIns="0" rIns="0" tIns="158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en-US" sz="4700" spc="154" strike="noStrike">
                <a:solidFill>
                  <a:schemeClr val="dk1"/>
                </a:solidFill>
                <a:latin typeface="Times New Roman"/>
              </a:rPr>
              <a:t>Features</a:t>
            </a:r>
            <a:r>
              <a:rPr b="1" lang="en-US" sz="4700" spc="-10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US" sz="4700" spc="202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US" sz="4700" spc="-9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US" sz="4700" spc="194" strike="noStrike">
                <a:solidFill>
                  <a:schemeClr val="dk1"/>
                </a:solidFill>
                <a:latin typeface="Times New Roman"/>
              </a:rPr>
              <a:t>Stormlight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object 3"/>
          <p:cNvSpPr/>
          <p:nvPr/>
        </p:nvSpPr>
        <p:spPr>
          <a:xfrm>
            <a:off x="1509480" y="2819520"/>
            <a:ext cx="6168600" cy="30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" bIns="0" anchor="t">
            <a:spAutoFit/>
          </a:bodyPr>
          <a:p>
            <a:pPr marL="12600" indent="108000" algn="r">
              <a:lnSpc>
                <a:spcPct val="115000"/>
              </a:lnSpc>
              <a:spcBef>
                <a:spcPts val="45"/>
              </a:spcBef>
              <a:tabLst>
                <a:tab algn="l" pos="0"/>
              </a:tabLst>
            </a:pP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The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mlight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126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134" strike="noStrike">
                <a:solidFill>
                  <a:srgbClr val="000000"/>
                </a:solidFill>
                <a:latin typeface="Verdana"/>
              </a:rPr>
              <a:t>em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er</a:t>
            </a:r>
            <a:r>
              <a:rPr b="0" lang="en-US" sz="2450" spc="-7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al</a:t>
            </a:r>
            <a:r>
              <a:rPr b="0" lang="en-US" sz="2450" spc="-46" strike="noStrike">
                <a:solidFill>
                  <a:srgbClr val="000000"/>
                </a:solidFill>
                <a:latin typeface="Verdana"/>
              </a:rPr>
              <a:t>-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time  </a:t>
            </a:r>
            <a:r>
              <a:rPr b="0" i="1" lang="en-US" sz="2550" spc="-15" strike="noStrike">
                <a:solidFill>
                  <a:srgbClr val="000000"/>
                </a:solidFill>
                <a:latin typeface="Verdana"/>
              </a:rPr>
              <a:t>data</a:t>
            </a:r>
            <a:r>
              <a:rPr b="0" i="1" lang="en-US" sz="2550" spc="-25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-46" strike="noStrike">
                <a:solidFill>
                  <a:srgbClr val="000000"/>
                </a:solidFill>
                <a:latin typeface="Verdana"/>
              </a:rPr>
              <a:t>visualization</a:t>
            </a:r>
            <a:r>
              <a:rPr b="0" lang="en-US" sz="2450" spc="-372" strike="noStrike">
                <a:solidFill>
                  <a:srgbClr val="000000"/>
                </a:solidFill>
                <a:latin typeface="Verdana"/>
              </a:rPr>
              <a:t>,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esou</a:t>
            </a:r>
            <a:r>
              <a:rPr b="0" lang="en-US" sz="2450" spc="-2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allocation 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ools,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32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i="1" lang="en-US" sz="2550" spc="29" strike="noStrike">
                <a:solidFill>
                  <a:srgbClr val="000000"/>
                </a:solidFill>
                <a:latin typeface="Verdana"/>
              </a:rPr>
              <a:t>ommunication</a:t>
            </a:r>
            <a:r>
              <a:rPr b="0" i="1" lang="en-US" sz="2550" spc="-25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3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i="1" lang="en-US" sz="2550" spc="-15" strike="noStrike">
                <a:solidFill>
                  <a:srgbClr val="000000"/>
                </a:solidFill>
                <a:latin typeface="Verdana"/>
              </a:rPr>
              <a:t>hannels</a:t>
            </a:r>
            <a:r>
              <a:rPr b="0" i="1" lang="en-US" sz="2550" spc="-25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-1" strike="noStrike">
                <a:solidFill>
                  <a:srgbClr val="000000"/>
                </a:solidFill>
                <a:latin typeface="Verdana"/>
              </a:rPr>
              <a:t>or  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60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amless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oo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dination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97" strike="noStrike">
                <a:solidFill>
                  <a:srgbClr val="000000"/>
                </a:solidFill>
                <a:latin typeface="Verdana"/>
              </a:rPr>
              <a:t>among 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esponse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55" strike="noStrike">
                <a:solidFill>
                  <a:srgbClr val="000000"/>
                </a:solidFill>
                <a:latin typeface="Verdana"/>
              </a:rPr>
              <a:t>ams.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These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atu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res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e 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essential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or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efficient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disas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er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510"/>
              </a:spcBef>
              <a:tabLst>
                <a:tab algn="l" pos="0"/>
              </a:tabLst>
            </a:pP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management.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object 4" descr=""/>
          <p:cNvPicPr/>
          <p:nvPr/>
        </p:nvPicPr>
        <p:blipFill>
          <a:blip r:embed="rId1"/>
          <a:stretch/>
        </p:blipFill>
        <p:spPr>
          <a:xfrm>
            <a:off x="9144000" y="0"/>
            <a:ext cx="9143640" cy="10286640"/>
          </a:xfrm>
          <a:prstGeom prst="rect">
            <a:avLst/>
          </a:prstGeom>
          <a:ln w="0">
            <a:noFill/>
          </a:ln>
        </p:spPr>
      </p:pic>
    </p:spTree>
  </p:cSld>
  <p:transition spd="slow">
    <p:dissolv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object 2"/>
          <p:cNvGrpSpPr/>
          <p:nvPr/>
        </p:nvGrpSpPr>
        <p:grpSpPr>
          <a:xfrm>
            <a:off x="9144000" y="0"/>
            <a:ext cx="9143640" cy="10286640"/>
            <a:chOff x="9144000" y="0"/>
            <a:chExt cx="9143640" cy="10286640"/>
          </a:xfrm>
        </p:grpSpPr>
        <p:sp>
          <p:nvSpPr>
            <p:cNvPr id="55" name="object 3"/>
            <p:cNvSpPr/>
            <p:nvPr/>
          </p:nvSpPr>
          <p:spPr>
            <a:xfrm>
              <a:off x="9144000" y="0"/>
              <a:ext cx="9143640" cy="10286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56" name="object 4" descr=""/>
            <p:cNvPicPr/>
            <p:nvPr/>
          </p:nvPicPr>
          <p:blipFill>
            <a:blip r:embed="rId1"/>
            <a:stretch/>
          </p:blipFill>
          <p:spPr>
            <a:xfrm>
              <a:off x="10453320" y="1143000"/>
              <a:ext cx="6495840" cy="7962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438200" y="1929240"/>
            <a:ext cx="5281560" cy="173196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US" sz="4100" spc="69" strike="noStrike">
                <a:solidFill>
                  <a:schemeClr val="dk1"/>
                </a:solidFill>
                <a:latin typeface="Cambria"/>
              </a:rPr>
              <a:t>Real-Time</a:t>
            </a:r>
            <a:r>
              <a:rPr b="1" lang="en-US" sz="4100" spc="-7" strike="noStrike">
                <a:solidFill>
                  <a:schemeClr val="dk1"/>
                </a:solidFill>
                <a:latin typeface="Cambria"/>
              </a:rPr>
              <a:t> </a:t>
            </a:r>
            <a:r>
              <a:rPr b="1" lang="en-US" sz="4100" spc="29" strike="noStrike">
                <a:solidFill>
                  <a:schemeClr val="dk1"/>
                </a:solidFill>
                <a:latin typeface="Cambria"/>
              </a:rPr>
              <a:t>Data </a:t>
            </a:r>
            <a:r>
              <a:rPr b="1" lang="en-US" sz="4100" spc="-885" strike="noStrike">
                <a:solidFill>
                  <a:schemeClr val="dk1"/>
                </a:solidFill>
                <a:latin typeface="Cambria"/>
              </a:rPr>
              <a:t> </a:t>
            </a:r>
            <a:r>
              <a:rPr b="1" lang="en-US" sz="4100" spc="134" strike="noStrike">
                <a:solidFill>
                  <a:schemeClr val="dk1"/>
                </a:solidFill>
                <a:latin typeface="Times New Roman"/>
              </a:rPr>
              <a:t>Visualization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object 6"/>
          <p:cNvSpPr/>
          <p:nvPr/>
        </p:nvSpPr>
        <p:spPr>
          <a:xfrm>
            <a:off x="1433160" y="3175200"/>
            <a:ext cx="6372000" cy="26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16000"/>
              </a:lnSpc>
              <a:spcBef>
                <a:spcPts val="105"/>
              </a:spcBef>
            </a:pPr>
            <a:r>
              <a:rPr b="0" lang="en-US" sz="245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mlight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1" strike="noStrike">
                <a:solidFill>
                  <a:srgbClr val="000000"/>
                </a:solidFill>
                <a:latin typeface="Verdana"/>
              </a:rPr>
              <a:t>vides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al</a:t>
            </a:r>
            <a:r>
              <a:rPr b="0" lang="en-US" sz="2450" spc="-46" strike="noStrike">
                <a:solidFill>
                  <a:srgbClr val="000000"/>
                </a:solidFill>
                <a:latin typeface="Verdana"/>
              </a:rPr>
              <a:t>-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time  </a:t>
            </a:r>
            <a:r>
              <a:rPr b="0" lang="en-US" sz="2450" spc="-1" strike="noStrike">
                <a:solidFill>
                  <a:srgbClr val="000000"/>
                </a:solidFill>
                <a:latin typeface="Verdana"/>
              </a:rPr>
              <a:t>visualizations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of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disas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er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151" strike="noStrike">
                <a:solidFill>
                  <a:srgbClr val="000000"/>
                </a:solidFill>
                <a:latin typeface="Verdana"/>
              </a:rPr>
              <a:t>as,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9" strike="noStrike">
                <a:solidFill>
                  <a:srgbClr val="000000"/>
                </a:solidFill>
                <a:latin typeface="Verdana"/>
              </a:rPr>
              <a:t>in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77" strike="noStrike">
                <a:solidFill>
                  <a:srgbClr val="000000"/>
                </a:solidFill>
                <a:latin typeface="Verdana"/>
              </a:rPr>
              <a:t>luding  </a:t>
            </a:r>
            <a:r>
              <a:rPr b="0" i="1" lang="en-US" sz="2550" spc="9" strike="noStrike">
                <a:solidFill>
                  <a:srgbClr val="000000"/>
                </a:solidFill>
                <a:latin typeface="Verdana"/>
              </a:rPr>
              <a:t>maps</a:t>
            </a:r>
            <a:r>
              <a:rPr b="0" lang="en-US" sz="2450" spc="-372" strike="noStrike">
                <a:solidFill>
                  <a:srgbClr val="000000"/>
                </a:solidFill>
                <a:latin typeface="Verdana"/>
              </a:rPr>
              <a:t>,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32" strike="noStrike">
                <a:solidFill>
                  <a:srgbClr val="000000"/>
                </a:solidFill>
                <a:latin typeface="Verdana"/>
              </a:rPr>
              <a:t>li</a:t>
            </a:r>
            <a:r>
              <a:rPr b="0" lang="en-US" sz="2450" spc="-106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-46" strike="noStrike">
                <a:solidFill>
                  <a:srgbClr val="000000"/>
                </a:solidFill>
                <a:latin typeface="Verdana"/>
              </a:rPr>
              <a:t>eeds,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esou</a:t>
            </a:r>
            <a:r>
              <a:rPr b="0" lang="en-US" sz="2450" spc="-2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e  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depl</a:t>
            </a:r>
            <a:r>
              <a:rPr b="0" lang="en-US" sz="2450" spc="43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yment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status.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This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9" strike="noStrike">
                <a:solidFill>
                  <a:srgbClr val="000000"/>
                </a:solidFill>
                <a:latin typeface="Verdana"/>
              </a:rPr>
              <a:t>enables 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esponde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7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58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94" strike="noStrike">
                <a:solidFill>
                  <a:srgbClr val="000000"/>
                </a:solidFill>
                <a:latin typeface="Verdana"/>
              </a:rPr>
              <a:t>ma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k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9" strike="noStrike">
                <a:solidFill>
                  <a:srgbClr val="000000"/>
                </a:solidFill>
                <a:latin typeface="Verdana"/>
              </a:rPr>
              <a:t>in</a:t>
            </a:r>
            <a:r>
              <a:rPr b="0" lang="en-US" sz="2450" spc="-1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137" strike="noStrike">
                <a:solidFill>
                  <a:srgbClr val="000000"/>
                </a:solidFill>
                <a:latin typeface="Verdana"/>
              </a:rPr>
              <a:t>med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03" strike="noStrike">
                <a:solidFill>
                  <a:srgbClr val="000000"/>
                </a:solidFill>
                <a:latin typeface="Verdana"/>
              </a:rPr>
              <a:t>de</a:t>
            </a:r>
            <a:r>
              <a:rPr b="0" lang="en-US" sz="2450" spc="6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isions 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58" strike="noStrike">
                <a:solidFill>
                  <a:srgbClr val="000000"/>
                </a:solidFill>
                <a:latin typeface="Verdana"/>
              </a:rPr>
              <a:t>adapt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to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94" strike="noStrike">
                <a:solidFill>
                  <a:srgbClr val="000000"/>
                </a:solidFill>
                <a:latin typeface="Verdana"/>
              </a:rPr>
              <a:t>changing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conditions.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dissolv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object 2"/>
          <p:cNvGrpSpPr/>
          <p:nvPr/>
        </p:nvGrpSpPr>
        <p:grpSpPr>
          <a:xfrm>
            <a:off x="9144000" y="0"/>
            <a:ext cx="9143640" cy="10286640"/>
            <a:chOff x="9144000" y="0"/>
            <a:chExt cx="9143640" cy="10286640"/>
          </a:xfrm>
        </p:grpSpPr>
        <p:sp>
          <p:nvSpPr>
            <p:cNvPr id="60" name="object 3"/>
            <p:cNvSpPr/>
            <p:nvPr/>
          </p:nvSpPr>
          <p:spPr>
            <a:xfrm>
              <a:off x="9144000" y="0"/>
              <a:ext cx="9143640" cy="10286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61" name="object 4" descr=""/>
            <p:cNvPicPr/>
            <p:nvPr/>
          </p:nvPicPr>
          <p:blipFill>
            <a:blip r:embed="rId1"/>
            <a:stretch/>
          </p:blipFill>
          <p:spPr>
            <a:xfrm>
              <a:off x="10453320" y="1143000"/>
              <a:ext cx="6495840" cy="7962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38200" y="1929240"/>
            <a:ext cx="6381360" cy="17323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4200" spc="174" strike="noStrike">
                <a:solidFill>
                  <a:schemeClr val="dk1"/>
                </a:solidFill>
                <a:latin typeface="Times New Roman"/>
              </a:rPr>
              <a:t>Resource</a:t>
            </a:r>
            <a:r>
              <a:rPr b="1" lang="en-US" sz="4200" spc="-25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US" sz="4200" spc="128" strike="noStrike">
                <a:solidFill>
                  <a:schemeClr val="dk1"/>
                </a:solidFill>
                <a:latin typeface="Times New Roman"/>
              </a:rPr>
              <a:t>Allocation</a:t>
            </a:r>
            <a:r>
              <a:rPr b="1" lang="en-US" sz="4200" spc="-1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US" sz="4200" spc="154" strike="noStrike">
                <a:solidFill>
                  <a:schemeClr val="dk1"/>
                </a:solidFill>
                <a:latin typeface="Times New Roman"/>
              </a:rPr>
              <a:t>Tools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object 6"/>
          <p:cNvSpPr/>
          <p:nvPr/>
        </p:nvSpPr>
        <p:spPr>
          <a:xfrm>
            <a:off x="1433160" y="3175200"/>
            <a:ext cx="6195240" cy="26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7000"/>
              </a:lnSpc>
              <a:spcBef>
                <a:spcPts val="96"/>
              </a:spcBef>
            </a:pP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The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system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9" strike="noStrike">
                <a:solidFill>
                  <a:srgbClr val="000000"/>
                </a:solidFill>
                <a:latin typeface="Verdana"/>
              </a:rPr>
              <a:t>includes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tools</a:t>
            </a:r>
            <a:r>
              <a:rPr b="0" lang="en-US" sz="2450" spc="-21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for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3" strike="noStrike">
                <a:solidFill>
                  <a:srgbClr val="000000"/>
                </a:solidFill>
                <a:latin typeface="Verdana"/>
              </a:rPr>
              <a:t>allocating </a:t>
            </a:r>
            <a:r>
              <a:rPr b="0" lang="en-US" sz="2450" spc="-84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esou</a:t>
            </a:r>
            <a:r>
              <a:rPr b="0" lang="en-US" sz="2450" spc="-2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es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37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ased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on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al</a:t>
            </a:r>
            <a:r>
              <a:rPr b="0" lang="en-US" sz="2450" spc="-46" strike="noStrike">
                <a:solidFill>
                  <a:srgbClr val="000000"/>
                </a:solidFill>
                <a:latin typeface="Verdana"/>
              </a:rPr>
              <a:t>-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time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3" strike="noStrike">
                <a:solidFill>
                  <a:srgbClr val="000000"/>
                </a:solidFill>
                <a:latin typeface="Verdana"/>
              </a:rPr>
              <a:t>needs  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assessment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</a:t>
            </a:r>
            <a:r>
              <a:rPr b="0" lang="en-US" sz="2450" spc="-21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predictive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32" strike="noStrike">
                <a:solidFill>
                  <a:srgbClr val="000000"/>
                </a:solidFill>
                <a:latin typeface="Verdana"/>
              </a:rPr>
              <a:t>analytics.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7000"/>
              </a:lnSpc>
              <a:spcBef>
                <a:spcPts val="74"/>
              </a:spcBef>
            </a:pP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This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9" strike="noStrike">
                <a:solidFill>
                  <a:srgbClr val="000000"/>
                </a:solidFill>
                <a:latin typeface="Verdana"/>
              </a:rPr>
              <a:t>ensu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es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3" strike="noStrike">
                <a:solidFill>
                  <a:srgbClr val="000000"/>
                </a:solidFill>
                <a:latin typeface="Verdana"/>
              </a:rPr>
              <a:t>that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esou</a:t>
            </a:r>
            <a:r>
              <a:rPr b="0" lang="en-US" sz="2450" spc="-2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es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e  </a:t>
            </a:r>
            <a:r>
              <a:rPr b="0" lang="en-US" sz="2450" spc="9" strike="noStrike">
                <a:solidFill>
                  <a:srgbClr val="000000"/>
                </a:solidFill>
                <a:latin typeface="Verdana"/>
              </a:rPr>
              <a:t>dist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ibu</a:t>
            </a:r>
            <a:r>
              <a:rPr b="0" lang="en-US" sz="2450" spc="9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ed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efﬁ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9" strike="noStrike">
                <a:solidFill>
                  <a:srgbClr val="000000"/>
                </a:solidFill>
                <a:latin typeface="Verdana"/>
              </a:rPr>
              <a:t>iently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58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as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most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9" strike="noStrike">
                <a:solidFill>
                  <a:srgbClr val="000000"/>
                </a:solidFill>
                <a:latin typeface="Verdana"/>
              </a:rPr>
              <a:t>in  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need.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dissolv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4480" cy="1028664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877960" y="1126080"/>
            <a:ext cx="8648280" cy="19641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0" rIns="0" tIns="244440" bIns="0" anchor="t">
            <a:noAutofit/>
          </a:bodyPr>
          <a:p>
            <a:pPr marL="232920" indent="0">
              <a:lnSpc>
                <a:spcPct val="100000"/>
              </a:lnSpc>
              <a:spcBef>
                <a:spcPts val="1925"/>
              </a:spcBef>
              <a:buNone/>
            </a:pPr>
            <a:r>
              <a:rPr b="1" lang="en-US" sz="5300" spc="83" strike="noStrike">
                <a:solidFill>
                  <a:srgbClr val="ffffff"/>
                </a:solidFill>
                <a:latin typeface="Cambria"/>
              </a:rPr>
              <a:t>Communication</a:t>
            </a:r>
            <a:r>
              <a:rPr b="1" lang="en-US" sz="5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n-US" sz="5300" spc="94" strike="noStrike">
                <a:solidFill>
                  <a:srgbClr val="ffffff"/>
                </a:solidFill>
                <a:latin typeface="Cambria"/>
              </a:rPr>
              <a:t>Channels</a:t>
            </a:r>
            <a:endParaRPr b="0" lang="en-US" sz="5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object 4"/>
          <p:cNvSpPr/>
          <p:nvPr/>
        </p:nvSpPr>
        <p:spPr>
          <a:xfrm>
            <a:off x="9518040" y="3317040"/>
            <a:ext cx="7328880" cy="221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360" bIns="0" anchor="t">
            <a:spAutoFit/>
          </a:bodyPr>
          <a:p>
            <a:pPr marL="12240" algn="ctr">
              <a:lnSpc>
                <a:spcPct val="118000"/>
              </a:lnSpc>
              <a:spcBef>
                <a:spcPts val="74"/>
              </a:spcBef>
            </a:pP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Stormlight 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offers 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secure 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communication </a:t>
            </a:r>
            <a:r>
              <a:rPr b="0" lang="en-US" sz="2450" spc="94" strike="noStrike">
                <a:solidFill>
                  <a:srgbClr val="000000"/>
                </a:solidFill>
                <a:latin typeface="Verdana"/>
              </a:rPr>
              <a:t> c</a:t>
            </a:r>
            <a:r>
              <a:rPr b="0" lang="en-US" sz="2450" spc="43" strike="noStrike">
                <a:solidFill>
                  <a:srgbClr val="000000"/>
                </a:solidFill>
                <a:latin typeface="Verdana"/>
              </a:rPr>
              <a:t>hannels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or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esponde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7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58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sha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itical  </a:t>
            </a:r>
            <a:r>
              <a:rPr b="0" lang="en-US" sz="2450" spc="29" strike="noStrike">
                <a:solidFill>
                  <a:srgbClr val="000000"/>
                </a:solidFill>
                <a:latin typeface="Verdana"/>
              </a:rPr>
              <a:t>in</a:t>
            </a:r>
            <a:r>
              <a:rPr b="0" lang="en-US" sz="2450" spc="-1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9" strike="noStrike">
                <a:solidFill>
                  <a:srgbClr val="000000"/>
                </a:solidFill>
                <a:latin typeface="Verdana"/>
              </a:rPr>
              <a:t>mation,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oo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58" strike="noStrike">
                <a:solidFill>
                  <a:srgbClr val="000000"/>
                </a:solidFill>
                <a:latin typeface="Verdana"/>
              </a:rPr>
              <a:t>dina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ac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tions,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43" strike="noStrike">
                <a:solidFill>
                  <a:srgbClr val="000000"/>
                </a:solidFill>
                <a:latin typeface="Verdana"/>
              </a:rPr>
              <a:t>equest  </a:t>
            </a:r>
            <a:r>
              <a:rPr b="0" lang="en-US" sz="2450" spc="-32" strike="noStrike">
                <a:solidFill>
                  <a:srgbClr val="000000"/>
                </a:solidFill>
                <a:latin typeface="Verdana"/>
              </a:rPr>
              <a:t>assistance.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9" strike="noStrike">
                <a:solidFill>
                  <a:srgbClr val="000000"/>
                </a:solidFill>
                <a:latin typeface="Verdana"/>
              </a:rPr>
              <a:t>Effective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communication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is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vital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for </a:t>
            </a:r>
            <a:r>
              <a:rPr b="0" lang="en-US" sz="2450" spc="-84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su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essful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disas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er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esponse.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dissolv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object 2"/>
          <p:cNvGrpSpPr/>
          <p:nvPr/>
        </p:nvGrpSpPr>
        <p:grpSpPr>
          <a:xfrm>
            <a:off x="0" y="0"/>
            <a:ext cx="9143640" cy="10286640"/>
            <a:chOff x="0" y="0"/>
            <a:chExt cx="9143640" cy="10286640"/>
          </a:xfrm>
        </p:grpSpPr>
        <p:sp>
          <p:nvSpPr>
            <p:cNvPr id="68" name="object 3"/>
            <p:cNvSpPr/>
            <p:nvPr/>
          </p:nvSpPr>
          <p:spPr>
            <a:xfrm>
              <a:off x="0" y="0"/>
              <a:ext cx="9143640" cy="10286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69" name="object 4" descr=""/>
            <p:cNvPicPr/>
            <p:nvPr/>
          </p:nvPicPr>
          <p:blipFill>
            <a:blip r:embed="rId1"/>
            <a:stretch/>
          </p:blipFill>
          <p:spPr>
            <a:xfrm>
              <a:off x="1334880" y="1143000"/>
              <a:ext cx="6467040" cy="8000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0553040" y="1484640"/>
            <a:ext cx="6221520" cy="17323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4500" spc="32" strike="noStrike">
                <a:solidFill>
                  <a:schemeClr val="dk1"/>
                </a:solidFill>
                <a:latin typeface="Cambria"/>
              </a:rPr>
              <a:t>User-Friendly</a:t>
            </a:r>
            <a:r>
              <a:rPr b="1" lang="en-US" sz="4500" spc="-131" strike="noStrike">
                <a:solidFill>
                  <a:schemeClr val="dk1"/>
                </a:solidFill>
                <a:latin typeface="Cambria"/>
              </a:rPr>
              <a:t> </a:t>
            </a:r>
            <a:r>
              <a:rPr b="1" lang="en-US" sz="4500" spc="-7" strike="noStrike">
                <a:solidFill>
                  <a:schemeClr val="dk1"/>
                </a:solidFill>
                <a:latin typeface="Cambria"/>
              </a:rPr>
              <a:t>Interface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object 6"/>
          <p:cNvSpPr/>
          <p:nvPr/>
        </p:nvSpPr>
        <p:spPr>
          <a:xfrm>
            <a:off x="10553040" y="2788560"/>
            <a:ext cx="5974920" cy="22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280" bIns="0" anchor="t">
            <a:spAutoFit/>
          </a:bodyPr>
          <a:p>
            <a:pPr marL="12600">
              <a:lnSpc>
                <a:spcPct val="102000"/>
              </a:lnSpc>
              <a:spcBef>
                <a:spcPts val="65"/>
              </a:spcBef>
            </a:pP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The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use</a:t>
            </a:r>
            <a:r>
              <a:rPr b="0" lang="en-US" sz="2450" spc="-2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80" strike="noStrike">
                <a:solidFill>
                  <a:srgbClr val="000000"/>
                </a:solidFill>
                <a:latin typeface="Verdana"/>
              </a:rPr>
              <a:t>-f</a:t>
            </a:r>
            <a:r>
              <a:rPr b="0" lang="en-US" sz="2450" spc="-10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29" strike="noStrike">
                <a:solidFill>
                  <a:srgbClr val="000000"/>
                </a:solidFill>
                <a:latin typeface="Verdana"/>
              </a:rPr>
              <a:t>iendly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9" strike="noStrike">
                <a:solidFill>
                  <a:srgbClr val="000000"/>
                </a:solidFill>
                <a:latin typeface="Verdana"/>
              </a:rPr>
              <a:t>in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er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of  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Stormlight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9" strike="noStrike">
                <a:solidFill>
                  <a:srgbClr val="000000"/>
                </a:solidFill>
                <a:latin typeface="Verdana"/>
              </a:rPr>
              <a:t>allows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responders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to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35" strike="noStrike">
                <a:solidFill>
                  <a:srgbClr val="000000"/>
                </a:solidFill>
                <a:latin typeface="Verdana"/>
              </a:rPr>
              <a:t>easily </a:t>
            </a:r>
            <a:r>
              <a:rPr b="0" lang="en-US" sz="2450" spc="-84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-35" strike="noStrike">
                <a:solidFill>
                  <a:srgbClr val="000000"/>
                </a:solidFill>
                <a:latin typeface="Verdana"/>
              </a:rPr>
              <a:t>ess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viga</a:t>
            </a:r>
            <a:r>
              <a:rPr b="0" lang="en-US" sz="2450" spc="-41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the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126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6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32" strike="noStrike">
                <a:solidFill>
                  <a:srgbClr val="000000"/>
                </a:solidFill>
                <a:latin typeface="Verdana"/>
              </a:rPr>
              <a:t>em,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9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151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58" strike="noStrike">
                <a:solidFill>
                  <a:srgbClr val="000000"/>
                </a:solidFill>
                <a:latin typeface="Verdana"/>
              </a:rPr>
              <a:t>en 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in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high-st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-35" strike="noStrike">
                <a:solidFill>
                  <a:srgbClr val="000000"/>
                </a:solidFill>
                <a:latin typeface="Verdana"/>
              </a:rPr>
              <a:t>ess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situations.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Intuiti</a:t>
            </a:r>
            <a:r>
              <a:rPr b="0" lang="en-US" sz="2450" spc="-55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e  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design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enhan</a:t>
            </a:r>
            <a:r>
              <a:rPr b="0" lang="en-US" sz="2450" spc="43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es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usabili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11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9" strike="noStrike">
                <a:solidFill>
                  <a:srgbClr val="000000"/>
                </a:solidFill>
                <a:latin typeface="Verdana"/>
              </a:rPr>
              <a:t>and  </a:t>
            </a:r>
            <a:r>
              <a:rPr b="0" lang="en-US" sz="2450" spc="-26" strike="noStrike">
                <a:solidFill>
                  <a:srgbClr val="000000"/>
                </a:solidFill>
                <a:latin typeface="Verdana"/>
              </a:rPr>
              <a:t>efﬁciency.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dissolv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4480" cy="1028664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877960" y="1126080"/>
            <a:ext cx="8648280" cy="2015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0" rIns="0" tIns="231840" bIns="0" anchor="t">
            <a:noAutofit/>
          </a:bodyPr>
          <a:p>
            <a:pPr marL="534600" indent="0">
              <a:lnSpc>
                <a:spcPct val="100000"/>
              </a:lnSpc>
              <a:spcBef>
                <a:spcPts val="1826"/>
              </a:spcBef>
              <a:buNone/>
            </a:pPr>
            <a:r>
              <a:rPr b="1" lang="en-US" sz="5850" spc="-21" strike="noStrike">
                <a:solidFill>
                  <a:srgbClr val="ffffff"/>
                </a:solidFill>
                <a:latin typeface="Cambria"/>
              </a:rPr>
              <a:t>Beneﬁts</a:t>
            </a:r>
            <a:r>
              <a:rPr b="1" lang="en-US" sz="58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n-US" sz="5850" spc="58" strike="noStrike">
                <a:solidFill>
                  <a:srgbClr val="ffffff"/>
                </a:solidFill>
                <a:latin typeface="Cambria"/>
              </a:rPr>
              <a:t>of</a:t>
            </a:r>
            <a:r>
              <a:rPr b="1" lang="en-US" sz="58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n-US" sz="5850" spc="58" strike="noStrike">
                <a:solidFill>
                  <a:srgbClr val="ffffff"/>
                </a:solidFill>
                <a:latin typeface="Cambria"/>
              </a:rPr>
              <a:t>Stormlight</a:t>
            </a:r>
            <a:endParaRPr b="0" lang="en-US" sz="585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object 4"/>
          <p:cNvSpPr/>
          <p:nvPr/>
        </p:nvSpPr>
        <p:spPr>
          <a:xfrm>
            <a:off x="9342360" y="3328200"/>
            <a:ext cx="7680600" cy="219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240" algn="ctr">
              <a:lnSpc>
                <a:spcPct val="114000"/>
              </a:lnSpc>
              <a:spcBef>
                <a:spcPts val="91"/>
              </a:spcBef>
            </a:pP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By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151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17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aging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63" strike="noStrike">
                <a:solidFill>
                  <a:srgbClr val="000000"/>
                </a:solidFill>
                <a:latin typeface="Verdana"/>
              </a:rPr>
              <a:t>the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atu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res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18" strike="noStrike">
                <a:solidFill>
                  <a:srgbClr val="000000"/>
                </a:solidFill>
                <a:latin typeface="Verdana"/>
              </a:rPr>
              <a:t>of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n-US" sz="2450" spc="-97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94" strike="noStrike">
                <a:solidFill>
                  <a:srgbClr val="000000"/>
                </a:solidFill>
                <a:latin typeface="Verdana"/>
              </a:rPr>
              <a:t>mligh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372" strike="noStrike">
                <a:solidFill>
                  <a:srgbClr val="000000"/>
                </a:solidFill>
                <a:latin typeface="Verdana"/>
              </a:rPr>
              <a:t>,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disas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er  </a:t>
            </a:r>
            <a:r>
              <a:rPr b="0" lang="en-US" sz="2450" spc="-9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esponse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49" strike="noStrike">
                <a:solidFill>
                  <a:srgbClr val="000000"/>
                </a:solidFill>
                <a:latin typeface="Verdana"/>
              </a:rPr>
              <a:t>ams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can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52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43" strike="noStrike">
                <a:solidFill>
                  <a:srgbClr val="000000"/>
                </a:solidFill>
                <a:latin typeface="Verdana"/>
              </a:rPr>
              <a:t>hi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151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-86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i="1" lang="en-US" sz="2550" spc="-75" strike="noStrike">
                <a:solidFill>
                  <a:srgbClr val="000000"/>
                </a:solidFill>
                <a:latin typeface="Verdana"/>
              </a:rPr>
              <a:t>as</a:t>
            </a:r>
            <a:r>
              <a:rPr b="0" i="1" lang="en-US" sz="2550" spc="-100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i="1" lang="en-US" sz="2550" spc="-60" strike="noStrike">
                <a:solidFill>
                  <a:srgbClr val="000000"/>
                </a:solidFill>
                <a:latin typeface="Verdana"/>
              </a:rPr>
              <a:t>er</a:t>
            </a:r>
            <a:r>
              <a:rPr b="0" i="1" lang="en-US" sz="2550" spc="-25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18" strike="noStrike">
                <a:solidFill>
                  <a:srgbClr val="000000"/>
                </a:solidFill>
                <a:latin typeface="Verdana"/>
              </a:rPr>
              <a:t>depl</a:t>
            </a:r>
            <a:r>
              <a:rPr b="0" i="1" lang="en-US" sz="2550" spc="-15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i="1" lang="en-US" sz="2550" spc="-1" strike="noStrike">
                <a:solidFill>
                  <a:srgbClr val="000000"/>
                </a:solidFill>
                <a:latin typeface="Verdana"/>
              </a:rPr>
              <a:t>yment</a:t>
            </a:r>
            <a:r>
              <a:rPr b="0" lang="en-US" sz="2450" spc="-361" strike="noStrike">
                <a:solidFill>
                  <a:srgbClr val="000000"/>
                </a:solidFill>
                <a:latin typeface="Verdana"/>
              </a:rPr>
              <a:t>,  </a:t>
            </a:r>
            <a:r>
              <a:rPr b="0" i="1" lang="en-US" sz="2550" spc="9" strike="noStrike">
                <a:solidFill>
                  <a:srgbClr val="000000"/>
                </a:solidFill>
                <a:latin typeface="Verdana"/>
              </a:rPr>
              <a:t>optimi</a:t>
            </a:r>
            <a:r>
              <a:rPr b="0" i="1" lang="en-US" sz="2550" spc="-15" strike="noStrike">
                <a:solidFill>
                  <a:srgbClr val="000000"/>
                </a:solidFill>
                <a:latin typeface="Verdana"/>
              </a:rPr>
              <a:t>z</a:t>
            </a:r>
            <a:r>
              <a:rPr b="0" i="1" lang="en-US" sz="2550" spc="29" strike="noStrike">
                <a:solidFill>
                  <a:srgbClr val="000000"/>
                </a:solidFill>
                <a:latin typeface="Verdana"/>
              </a:rPr>
              <a:t>ed</a:t>
            </a:r>
            <a:r>
              <a:rPr b="0" i="1" lang="en-US" sz="2550" spc="-25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-13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i="1" lang="en-US" sz="2550" spc="-41" strike="noStrike">
                <a:solidFill>
                  <a:srgbClr val="000000"/>
                </a:solidFill>
                <a:latin typeface="Verdana"/>
              </a:rPr>
              <a:t>esou</a:t>
            </a:r>
            <a:r>
              <a:rPr b="0" i="1" lang="en-US" sz="2550" spc="-6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i="1" lang="en-US" sz="2550" spc="32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i="1" lang="en-US" sz="2550" spc="-26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i="1" lang="en-US" sz="2550" spc="-25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-15" strike="noStrike">
                <a:solidFill>
                  <a:srgbClr val="000000"/>
                </a:solidFill>
                <a:latin typeface="Verdana"/>
              </a:rPr>
              <a:t>allocation</a:t>
            </a:r>
            <a:r>
              <a:rPr b="0" lang="en-US" sz="2450" spc="-372" strike="noStrike">
                <a:solidFill>
                  <a:srgbClr val="000000"/>
                </a:solidFill>
                <a:latin typeface="Verdana"/>
              </a:rPr>
              <a:t>,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3" strike="noStrike">
                <a:solidFill>
                  <a:srgbClr val="000000"/>
                </a:solidFill>
                <a:latin typeface="Verdana"/>
              </a:rPr>
              <a:t>and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24" strike="noStrike">
                <a:solidFill>
                  <a:srgbClr val="000000"/>
                </a:solidFill>
                <a:latin typeface="Verdana"/>
              </a:rPr>
              <a:t>imp</a:t>
            </a:r>
            <a:r>
              <a:rPr b="0" i="1" lang="en-US" sz="2550" spc="-2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i="1" lang="en-US" sz="2550" spc="-41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i="1" lang="en-US" sz="2550" spc="-211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i="1" lang="en-US" sz="2550" spc="24" strike="noStrike">
                <a:solidFill>
                  <a:srgbClr val="000000"/>
                </a:solidFill>
                <a:latin typeface="Verdana"/>
              </a:rPr>
              <a:t>ed  </a:t>
            </a:r>
            <a:r>
              <a:rPr b="0" i="1" lang="en-US" sz="2550" spc="-26" strike="noStrike">
                <a:solidFill>
                  <a:srgbClr val="000000"/>
                </a:solidFill>
                <a:latin typeface="Verdana"/>
              </a:rPr>
              <a:t>situational</a:t>
            </a:r>
            <a:r>
              <a:rPr b="0" i="1" lang="en-US" sz="2550" spc="-25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i="1" lang="en-US" sz="2550" spc="-10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i="1" lang="en-US" sz="2550" spc="43" strike="noStrike">
                <a:solidFill>
                  <a:srgbClr val="000000"/>
                </a:solidFill>
                <a:latin typeface="Verdana"/>
              </a:rPr>
              <a:t>w</a:t>
            </a:r>
            <a:r>
              <a:rPr b="0" i="1" lang="en-US" sz="2550" spc="-10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i="1" lang="en-US" sz="2550" spc="-10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i="1" lang="en-US" sz="2550" spc="-52" strike="noStrike">
                <a:solidFill>
                  <a:srgbClr val="000000"/>
                </a:solidFill>
                <a:latin typeface="Verdana"/>
              </a:rPr>
              <a:t>eness</a:t>
            </a:r>
            <a:r>
              <a:rPr b="0" lang="en-US" sz="2450" spc="-372" strike="noStrike">
                <a:solidFill>
                  <a:srgbClr val="000000"/>
                </a:solidFill>
                <a:latin typeface="Verdana"/>
              </a:rPr>
              <a:t>.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These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38" strike="noStrike">
                <a:solidFill>
                  <a:srgbClr val="000000"/>
                </a:solidFill>
                <a:latin typeface="Verdana"/>
              </a:rPr>
              <a:t>beneﬁts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8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n-US" sz="2450" spc="43" strike="noStrike">
                <a:solidFill>
                  <a:srgbClr val="000000"/>
                </a:solidFill>
                <a:latin typeface="Verdana"/>
              </a:rPr>
              <a:t>ont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ibu</a:t>
            </a:r>
            <a:r>
              <a:rPr b="0" lang="en-US" sz="2450" spc="9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24" strike="noStrike">
                <a:solidFill>
                  <a:srgbClr val="000000"/>
                </a:solidFill>
                <a:latin typeface="Verdana"/>
              </a:rPr>
              <a:t>e  </a:t>
            </a:r>
            <a:r>
              <a:rPr b="0" lang="en-US" sz="24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58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97" strike="noStrike">
                <a:solidFill>
                  <a:srgbClr val="000000"/>
                </a:solidFill>
                <a:latin typeface="Verdana"/>
              </a:rPr>
              <a:t>mo</a:t>
            </a:r>
            <a:r>
              <a:rPr b="0" lang="en-US" sz="2450" spc="1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ef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n-US" sz="2450" spc="77" strike="noStrike">
                <a:solidFill>
                  <a:srgbClr val="000000"/>
                </a:solidFill>
                <a:latin typeface="Verdana"/>
              </a:rPr>
              <a:t>ec</a:t>
            </a:r>
            <a:r>
              <a:rPr b="0" lang="en-US" sz="2450" spc="-21" strike="noStrike">
                <a:solidFill>
                  <a:srgbClr val="000000"/>
                </a:solidFill>
                <a:latin typeface="Verdana"/>
              </a:rPr>
              <a:t>ti</a:t>
            </a:r>
            <a:r>
              <a:rPr b="0" lang="en-US" sz="2450" spc="-80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0" lang="en-U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4" strike="noStrike">
                <a:solidFill>
                  <a:srgbClr val="000000"/>
                </a:solidFill>
                <a:latin typeface="Verdana"/>
              </a:rPr>
              <a:t>disas</a:t>
            </a:r>
            <a:r>
              <a:rPr b="0" lang="en-US" sz="2450" spc="-5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12" strike="noStrike">
                <a:solidFill>
                  <a:srgbClr val="000000"/>
                </a:solidFill>
                <a:latin typeface="Verdana"/>
              </a:rPr>
              <a:t>er</a:t>
            </a:r>
            <a:r>
              <a:rPr b="0" lang="en-U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US" sz="2450" spc="97" strike="noStrike">
                <a:solidFill>
                  <a:srgbClr val="000000"/>
                </a:solidFill>
                <a:latin typeface="Verdana"/>
              </a:rPr>
              <a:t>managemen</a:t>
            </a:r>
            <a:r>
              <a:rPr b="0" lang="en-US" sz="2450" spc="7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n-US" sz="2450" spc="-372" strike="noStrike">
                <a:solidFill>
                  <a:srgbClr val="000000"/>
                </a:solidFill>
                <a:latin typeface="Verdana"/>
              </a:rPr>
              <a:t>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LibreOffice/7.6.5.2$Linux_X86_64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2024-04-18T07:14:15Z</dcterms:created>
  <dc:creator/>
  <dc:description/>
  <dc:language>en-US</dc:language>
  <cp:lastModifiedBy/>
  <dcterms:modified xsi:type="dcterms:W3CDTF">2024-04-18T12:49:40Z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2024-04-18T00:00:00Z</vt:filetime>
  </property>
  <property fmtid="{D5CDD505-2E9C-101B-9397-08002B2CF9AE}" pid="5" name="PresentationFormat">
    <vt:lpwstr>On-screen Show (4:3)</vt:lpwstr>
  </property>
</Properties>
</file>